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5" r:id="rId16"/>
    <p:sldId id="278" r:id="rId17"/>
    <p:sldId id="270" r:id="rId18"/>
    <p:sldId id="271" r:id="rId19"/>
    <p:sldId id="272" r:id="rId20"/>
    <p:sldId id="273" r:id="rId21"/>
    <p:sldId id="274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8A96D-FFE4-478C-AB2E-49EC8894FD22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A58C4-4283-431F-B2ED-4945495FD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A58C4-4283-431F-B2ED-4945495FD43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73616" cy="576064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«Путешествие по сказкам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ьга\Documents\104NIKON\DSCN1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3753036"/>
          </a:xfrm>
          <a:prstGeom prst="rect">
            <a:avLst/>
          </a:prstGeom>
          <a:noFill/>
        </p:spPr>
      </p:pic>
      <p:pic>
        <p:nvPicPr>
          <p:cNvPr id="4" name="Picture 2" descr="C:\Users\Ольга\Documents\104NIKON\DSCN1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3374994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cuments\105NIKON\DSCN2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52053" cy="3789040"/>
          </a:xfrm>
          <a:prstGeom prst="rect">
            <a:avLst/>
          </a:prstGeom>
          <a:noFill/>
        </p:spPr>
      </p:pic>
      <p:pic>
        <p:nvPicPr>
          <p:cNvPr id="2051" name="Picture 3" descr="C:\Users\Ольга\Documents\105NIKON\DSCN2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58970"/>
            <a:ext cx="4932040" cy="36990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ocuments\105NIKON\DSCN2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44075" cy="3933056"/>
          </a:xfrm>
          <a:prstGeom prst="rect">
            <a:avLst/>
          </a:prstGeom>
          <a:noFill/>
        </p:spPr>
      </p:pic>
      <p:pic>
        <p:nvPicPr>
          <p:cNvPr id="3075" name="Picture 3" descr="C:\Users\Ольга\Documents\105NIKON\DSCN2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50958"/>
            <a:ext cx="5076056" cy="38070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ocuments\105NIKON\DSCN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5936" cy="2996952"/>
          </a:xfrm>
          <a:prstGeom prst="rect">
            <a:avLst/>
          </a:prstGeom>
          <a:noFill/>
        </p:spPr>
      </p:pic>
      <p:pic>
        <p:nvPicPr>
          <p:cNvPr id="4099" name="Picture 3" descr="C:\Users\Ольга\Documents\105NIKON\DSCN2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797" y="2060848"/>
            <a:ext cx="3648406" cy="2736304"/>
          </a:xfrm>
          <a:prstGeom prst="rect">
            <a:avLst/>
          </a:prstGeom>
          <a:noFill/>
        </p:spPr>
      </p:pic>
      <p:pic>
        <p:nvPicPr>
          <p:cNvPr id="4100" name="Picture 4" descr="C:\Users\Ольга\Documents\105NIKON\DSCN2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ocuments\105NIKON\DSCN2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925" y="2924944"/>
            <a:ext cx="5244075" cy="3933056"/>
          </a:xfrm>
          <a:prstGeom prst="rect">
            <a:avLst/>
          </a:prstGeom>
          <a:noFill/>
        </p:spPr>
      </p:pic>
      <p:pic>
        <p:nvPicPr>
          <p:cNvPr id="6147" name="Picture 3" descr="C:\Users\Ольга\Documents\105NIKON\DSCN2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52054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104NIKON\DSCN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pic>
        <p:nvPicPr>
          <p:cNvPr id="1027" name="Picture 3" descr="C:\Users\Ольга\Documents\104NIKON\DSCN1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6NIKON\DSCN2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0185" y="165118"/>
            <a:ext cx="4880087" cy="6504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P110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379979" cy="3096344"/>
          </a:xfrm>
          <a:prstGeom prst="rect">
            <a:avLst/>
          </a:prstGeom>
          <a:noFill/>
        </p:spPr>
      </p:pic>
      <p:pic>
        <p:nvPicPr>
          <p:cNvPr id="1027" name="Picture 3" descr="C:\Users\Ольга\Desktop\P1100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355976" cy="3167489"/>
          </a:xfrm>
          <a:prstGeom prst="rect">
            <a:avLst/>
          </a:prstGeom>
          <a:noFill/>
        </p:spPr>
      </p:pic>
      <p:pic>
        <p:nvPicPr>
          <p:cNvPr id="1028" name="Picture 4" descr="C:\Users\Ольга\Desktop\P1100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3905646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P1100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ocuments\105NIKON\DSCN2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6043" cy="3717032"/>
          </a:xfrm>
          <a:prstGeom prst="rect">
            <a:avLst/>
          </a:prstGeom>
          <a:noFill/>
        </p:spPr>
      </p:pic>
      <p:pic>
        <p:nvPicPr>
          <p:cNvPr id="3076" name="Picture 4" descr="C:\Users\Ольга\Documents\105NIKON\RSCN2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36110"/>
            <a:ext cx="4427984" cy="33218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7466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Создание условий для приобщения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младших дошкольников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 восприятию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художественной литературы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посредством сказок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ocuments\105NIKON\DSCN2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</p:spPr>
      </p:pic>
      <p:pic>
        <p:nvPicPr>
          <p:cNvPr id="4099" name="Picture 3" descr="C:\Users\Ольга\Documents\105NIKON\DSCN2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56043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6NIKON\RSCN2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58383" cy="3645024"/>
          </a:xfrm>
          <a:prstGeom prst="rect">
            <a:avLst/>
          </a:prstGeom>
          <a:noFill/>
        </p:spPr>
      </p:pic>
      <p:pic>
        <p:nvPicPr>
          <p:cNvPr id="1027" name="Picture 3" descr="C:\Users\Ольга\Documents\106NIKON\DSCN2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3672" y="3356992"/>
            <a:ext cx="5060327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ocuments\106NIKON\DSCN2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7218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276872"/>
            <a:ext cx="7566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81865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формировать интерес и представления у детей младшего дошкольного возраста к разнообразию художественной литературы;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реализовать потребность младших дошкольников в восприятии произведений В.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посредством образовательной и художественно – творческой деятельностях;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 связную речь, интонационную выразительность,  психические процессы (память, мышление), мелкую моторику рук.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Личностные качества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проявляет интерес к восприятию художественной литературы;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привлекает внимание взрослого с целью сообщения информации о сказках;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пропагандирует представления о героях сказок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В.Сутеева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13690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Интеллектуальные качества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совершает интеллектуальные операции (обобщение, сравнение, классификация);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стремится к общению со взрослыми и активно подражает им в звукоподражании, движениях;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проявляет интерес к сказкам, рассматриванию картинок, эмоционально откликается на речь взрослого.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105NIKON\DSCN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84776" cy="691276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cuments\105NIKON\DSCN2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52053" cy="3789040"/>
          </a:xfrm>
          <a:prstGeom prst="rect">
            <a:avLst/>
          </a:prstGeom>
          <a:noFill/>
        </p:spPr>
      </p:pic>
      <p:pic>
        <p:nvPicPr>
          <p:cNvPr id="2051" name="Picture 3" descr="C:\Users\Ольга\Documents\105NIKON\DSCN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88940"/>
            <a:ext cx="5292080" cy="39690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cuments\105NIKON\DSCN2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ocuments\105NIKON\DSCN2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04964"/>
            <a:ext cx="5004048" cy="3753036"/>
          </a:xfrm>
          <a:prstGeom prst="rect">
            <a:avLst/>
          </a:prstGeom>
          <a:noFill/>
        </p:spPr>
      </p:pic>
      <p:pic>
        <p:nvPicPr>
          <p:cNvPr id="4" name="Picture 2" descr="C:\Users\Ольга\Documents\105NIKON\DSCN2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17</Words>
  <Application>Microsoft Office PowerPoint</Application>
  <PresentationFormat>Экран (4:3)</PresentationFormat>
  <Paragraphs>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«Путешествие по сказкам  В. Сутеева»</vt:lpstr>
      <vt:lpstr>Цель проекта:   Создание условий для приобщения  младших дошкольников  к восприятию  художественной литературы  посредством сказок  В. Сутеева.   </vt:lpstr>
      <vt:lpstr>Задачи проекта:  - формировать интерес и представления у детей младшего дошкольного возраста к разнообразию художественной литературы;   - реализовать потребность младших дошкольников в восприятии произведений В. Сутеева посредством образовательной и художественно – творческой деятельностях; - развивать связную речь, интонационную выразительность,  психические процессы (память, мышление), мелкую моторику рук.</vt:lpstr>
      <vt:lpstr> Планируемые результаты:  Личностные качества   - проявляет интерес к восприятию художественной литературы; - привлекает внимание взрослого с целью сообщения информации о сказках; - пропагандирует представления о героях сказок В.Сутеева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сказкам  В. Сутеева»</dc:title>
  <dc:creator>Ольга</dc:creator>
  <cp:lastModifiedBy>RePack by SPecialiST</cp:lastModifiedBy>
  <cp:revision>37</cp:revision>
  <dcterms:created xsi:type="dcterms:W3CDTF">2017-04-21T07:49:08Z</dcterms:created>
  <dcterms:modified xsi:type="dcterms:W3CDTF">2019-08-10T05:20:28Z</dcterms:modified>
</cp:coreProperties>
</file>